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Montserrat Bold" charset="1" panose="00000800000000000000"/>
      <p:regular r:id="rId7"/>
    </p:embeddedFont>
    <p:embeddedFont>
      <p:font typeface="Montserrat Medium" charset="1" panose="000006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font" Target="fonts/font7.fntdata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3.xml"/><Relationship Id="rId5" Type="http://schemas.openxmlformats.org/officeDocument/2006/relationships/tableStyles" Target="tableStyles.xml"/><Relationship Id="rId10" Type="http://schemas.openxmlformats.org/officeDocument/2006/relationships/customXml" Target="../customXml/item2.xml"/><Relationship Id="rId4" Type="http://schemas.openxmlformats.org/officeDocument/2006/relationships/theme" Target="theme/theme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39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162470" y="622616"/>
            <a:ext cx="20347981" cy="3086100"/>
            <a:chOff x="0" y="0"/>
            <a:chExt cx="5359139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359139" cy="812800"/>
            </a:xfrm>
            <a:custGeom>
              <a:avLst/>
              <a:gdLst/>
              <a:ahLst/>
              <a:cxnLst/>
              <a:rect r="r" b="b" t="t" l="l"/>
              <a:pathLst>
                <a:path h="812800" w="5359139">
                  <a:moveTo>
                    <a:pt x="0" y="0"/>
                  </a:moveTo>
                  <a:lnTo>
                    <a:pt x="5359139" y="0"/>
                  </a:lnTo>
                  <a:lnTo>
                    <a:pt x="535913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359139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4072128" y="622616"/>
            <a:ext cx="10143744" cy="3008112"/>
          </a:xfrm>
          <a:custGeom>
            <a:avLst/>
            <a:gdLst/>
            <a:ahLst/>
            <a:cxnLst/>
            <a:rect r="r" b="b" t="t" l="l"/>
            <a:pathLst>
              <a:path h="3008112" w="10143744">
                <a:moveTo>
                  <a:pt x="0" y="0"/>
                </a:moveTo>
                <a:lnTo>
                  <a:pt x="10143744" y="0"/>
                </a:lnTo>
                <a:lnTo>
                  <a:pt x="10143744" y="3008112"/>
                </a:lnTo>
                <a:lnTo>
                  <a:pt x="0" y="30081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642" t="0" r="-3445" b="-10725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706138" y="7473016"/>
            <a:ext cx="2355598" cy="2355598"/>
          </a:xfrm>
          <a:custGeom>
            <a:avLst/>
            <a:gdLst/>
            <a:ahLst/>
            <a:cxnLst/>
            <a:rect r="r" b="b" t="t" l="l"/>
            <a:pathLst>
              <a:path h="2355598" w="2355598">
                <a:moveTo>
                  <a:pt x="0" y="0"/>
                </a:moveTo>
                <a:lnTo>
                  <a:pt x="2355598" y="0"/>
                </a:lnTo>
                <a:lnTo>
                  <a:pt x="2355598" y="2355598"/>
                </a:lnTo>
                <a:lnTo>
                  <a:pt x="0" y="2355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4493156" y="6678857"/>
            <a:ext cx="3322105" cy="3347209"/>
          </a:xfrm>
          <a:custGeom>
            <a:avLst/>
            <a:gdLst/>
            <a:ahLst/>
            <a:cxnLst/>
            <a:rect r="r" b="b" t="t" l="l"/>
            <a:pathLst>
              <a:path h="3347209" w="3322105">
                <a:moveTo>
                  <a:pt x="0" y="0"/>
                </a:moveTo>
                <a:lnTo>
                  <a:pt x="3322105" y="0"/>
                </a:lnTo>
                <a:lnTo>
                  <a:pt x="3322105" y="3347209"/>
                </a:lnTo>
                <a:lnTo>
                  <a:pt x="0" y="33472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0" y="4279156"/>
            <a:ext cx="18288000" cy="108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20"/>
              </a:lnSpc>
              <a:spcBef>
                <a:spcPct val="0"/>
              </a:spcBef>
            </a:pPr>
            <a:r>
              <a:rPr lang="en-US" b="true" sz="630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Looking for mission centered banking?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001720" y="5840838"/>
            <a:ext cx="12284560" cy="1091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Lutheran Federal Credit Union serves the LCMS community with everyday banking, loans, and financial resources.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001720" y="8347920"/>
            <a:ext cx="12284560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Learn more at www.LutheranFCU.org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F084EC64B3540B481FD257B7D54DD" ma:contentTypeVersion="17" ma:contentTypeDescription="Create a new document." ma:contentTypeScope="" ma:versionID="004321831141685f17e11edd6bac2abe">
  <xsd:schema xmlns:xsd="http://www.w3.org/2001/XMLSchema" xmlns:xs="http://www.w3.org/2001/XMLSchema" xmlns:p="http://schemas.microsoft.com/office/2006/metadata/properties" xmlns:ns2="9face5e6-59ee-4c4d-a626-3a5b37d99652" xmlns:ns3="8d1fd77e-c871-457e-b9a6-ea713f94aa6c" targetNamespace="http://schemas.microsoft.com/office/2006/metadata/properties" ma:root="true" ma:fieldsID="4b702f08a0801f03e33ceea24dbf8542" ns2:_="" ns3:_="">
    <xsd:import namespace="9face5e6-59ee-4c4d-a626-3a5b37d99652"/>
    <xsd:import namespace="8d1fd77e-c871-457e-b9a6-ea713f94aa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ce5e6-59ee-4c4d-a626-3a5b37d996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5daa80a-91c5-4306-87c4-3fc78b7c7d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1fd77e-c871-457e-b9a6-ea713f94aa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fd705af-d28e-4b83-a9af-d4d3cd622014}" ma:internalName="TaxCatchAll" ma:showField="CatchAllData" ma:web="8d1fd77e-c871-457e-b9a6-ea713f94aa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1fd77e-c871-457e-b9a6-ea713f94aa6c" xsi:nil="true"/>
    <lcf76f155ced4ddcb4097134ff3c332f xmlns="9face5e6-59ee-4c4d-a626-3a5b37d9965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45074CC-FFFF-4FDE-894C-C351CFBF9EAB}"/>
</file>

<file path=customXml/itemProps2.xml><?xml version="1.0" encoding="utf-8"?>
<ds:datastoreItem xmlns:ds="http://schemas.openxmlformats.org/officeDocument/2006/customXml" ds:itemID="{DF586C6D-0C0D-4F44-AF2B-2A8800694385}"/>
</file>

<file path=customXml/itemProps3.xml><?xml version="1.0" encoding="utf-8"?>
<ds:datastoreItem xmlns:ds="http://schemas.openxmlformats.org/officeDocument/2006/customXml" ds:itemID="{6548498F-1D4A-43DC-82ED-59132785B86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Annoucnement Slide</dc:title>
  <cp:revision>1</cp:revision>
  <dcterms:created xsi:type="dcterms:W3CDTF">2006-08-16T00:00:00Z</dcterms:created>
  <dcterms:modified xsi:type="dcterms:W3CDTF">2011-08-01T06:04:30Z</dcterms:modified>
  <dc:identifier>DAHD3S5InoA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0x01010082BF084EC64B3540B481FD257B7D54DD</vt:lpwstr>
  </property>
</Properties>
</file>